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192963" cy="103235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252" userDrawn="1">
          <p15:clr>
            <a:srgbClr val="A4A3A4"/>
          </p15:clr>
        </p15:guide>
        <p15:guide id="2" pos="22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F65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82" d="100"/>
          <a:sy n="82" d="100"/>
        </p:scale>
        <p:origin x="-3162" y="-72"/>
      </p:cViewPr>
      <p:guideLst>
        <p:guide orient="horz" pos="3252"/>
        <p:guide pos="226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472" y="1689520"/>
            <a:ext cx="6114019" cy="3594112"/>
          </a:xfrm>
        </p:spPr>
        <p:txBody>
          <a:bodyPr anchor="b"/>
          <a:lstStyle>
            <a:lvl1pPr algn="ctr">
              <a:defRPr sz="472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121" y="5422235"/>
            <a:ext cx="5394722" cy="2492459"/>
          </a:xfrm>
        </p:spPr>
        <p:txBody>
          <a:bodyPr/>
          <a:lstStyle>
            <a:lvl1pPr marL="0" indent="0" algn="ctr">
              <a:buNone/>
              <a:defRPr sz="1888"/>
            </a:lvl1pPr>
            <a:lvl2pPr marL="359634" indent="0" algn="ctr">
              <a:buNone/>
              <a:defRPr sz="1573"/>
            </a:lvl2pPr>
            <a:lvl3pPr marL="719267" indent="0" algn="ctr">
              <a:buNone/>
              <a:defRPr sz="1416"/>
            </a:lvl3pPr>
            <a:lvl4pPr marL="1078901" indent="0" algn="ctr">
              <a:buNone/>
              <a:defRPr sz="1259"/>
            </a:lvl4pPr>
            <a:lvl5pPr marL="1438534" indent="0" algn="ctr">
              <a:buNone/>
              <a:defRPr sz="1259"/>
            </a:lvl5pPr>
            <a:lvl6pPr marL="1798168" indent="0" algn="ctr">
              <a:buNone/>
              <a:defRPr sz="1259"/>
            </a:lvl6pPr>
            <a:lvl7pPr marL="2157801" indent="0" algn="ctr">
              <a:buNone/>
              <a:defRPr sz="1259"/>
            </a:lvl7pPr>
            <a:lvl8pPr marL="2517435" indent="0" algn="ctr">
              <a:buNone/>
              <a:defRPr sz="1259"/>
            </a:lvl8pPr>
            <a:lvl9pPr marL="2877068" indent="0" algn="ctr">
              <a:buNone/>
              <a:defRPr sz="125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89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5780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47464" y="549632"/>
            <a:ext cx="1550983" cy="87487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517" y="549632"/>
            <a:ext cx="4563036" cy="87487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70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092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770" y="2573712"/>
            <a:ext cx="6203931" cy="4294294"/>
          </a:xfrm>
        </p:spPr>
        <p:txBody>
          <a:bodyPr anchor="b"/>
          <a:lstStyle>
            <a:lvl1pPr>
              <a:defRPr sz="472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770" y="6908632"/>
            <a:ext cx="6203931" cy="2258268"/>
          </a:xfrm>
        </p:spPr>
        <p:txBody>
          <a:bodyPr/>
          <a:lstStyle>
            <a:lvl1pPr marL="0" indent="0">
              <a:buNone/>
              <a:defRPr sz="1888">
                <a:solidFill>
                  <a:schemeClr val="tx1"/>
                </a:solidFill>
              </a:defRPr>
            </a:lvl1pPr>
            <a:lvl2pPr marL="359634" indent="0">
              <a:buNone/>
              <a:defRPr sz="1573">
                <a:solidFill>
                  <a:schemeClr val="tx1">
                    <a:tint val="75000"/>
                  </a:schemeClr>
                </a:solidFill>
              </a:defRPr>
            </a:lvl2pPr>
            <a:lvl3pPr marL="719267" indent="0">
              <a:buNone/>
              <a:defRPr sz="1416">
                <a:solidFill>
                  <a:schemeClr val="tx1">
                    <a:tint val="75000"/>
                  </a:schemeClr>
                </a:solidFill>
              </a:defRPr>
            </a:lvl3pPr>
            <a:lvl4pPr marL="1078901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4pPr>
            <a:lvl5pPr marL="1438534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5pPr>
            <a:lvl6pPr marL="1798168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6pPr>
            <a:lvl7pPr marL="2157801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7pPr>
            <a:lvl8pPr marL="2517435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8pPr>
            <a:lvl9pPr marL="2877068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677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516" y="2748157"/>
            <a:ext cx="3057009" cy="65501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1438" y="2748157"/>
            <a:ext cx="3057009" cy="65501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436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453" y="549634"/>
            <a:ext cx="6203931" cy="19954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454" y="2530695"/>
            <a:ext cx="3042960" cy="1240255"/>
          </a:xfrm>
        </p:spPr>
        <p:txBody>
          <a:bodyPr anchor="b"/>
          <a:lstStyle>
            <a:lvl1pPr marL="0" indent="0">
              <a:buNone/>
              <a:defRPr sz="1888" b="1"/>
            </a:lvl1pPr>
            <a:lvl2pPr marL="359634" indent="0">
              <a:buNone/>
              <a:defRPr sz="1573" b="1"/>
            </a:lvl2pPr>
            <a:lvl3pPr marL="719267" indent="0">
              <a:buNone/>
              <a:defRPr sz="1416" b="1"/>
            </a:lvl3pPr>
            <a:lvl4pPr marL="1078901" indent="0">
              <a:buNone/>
              <a:defRPr sz="1259" b="1"/>
            </a:lvl4pPr>
            <a:lvl5pPr marL="1438534" indent="0">
              <a:buNone/>
              <a:defRPr sz="1259" b="1"/>
            </a:lvl5pPr>
            <a:lvl6pPr marL="1798168" indent="0">
              <a:buNone/>
              <a:defRPr sz="1259" b="1"/>
            </a:lvl6pPr>
            <a:lvl7pPr marL="2157801" indent="0">
              <a:buNone/>
              <a:defRPr sz="1259" b="1"/>
            </a:lvl7pPr>
            <a:lvl8pPr marL="2517435" indent="0">
              <a:buNone/>
              <a:defRPr sz="1259" b="1"/>
            </a:lvl8pPr>
            <a:lvl9pPr marL="2877068" indent="0">
              <a:buNone/>
              <a:defRPr sz="125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454" y="3770950"/>
            <a:ext cx="3042960" cy="55464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1438" y="2530695"/>
            <a:ext cx="3057946" cy="1240255"/>
          </a:xfrm>
        </p:spPr>
        <p:txBody>
          <a:bodyPr anchor="b"/>
          <a:lstStyle>
            <a:lvl1pPr marL="0" indent="0">
              <a:buNone/>
              <a:defRPr sz="1888" b="1"/>
            </a:lvl1pPr>
            <a:lvl2pPr marL="359634" indent="0">
              <a:buNone/>
              <a:defRPr sz="1573" b="1"/>
            </a:lvl2pPr>
            <a:lvl3pPr marL="719267" indent="0">
              <a:buNone/>
              <a:defRPr sz="1416" b="1"/>
            </a:lvl3pPr>
            <a:lvl4pPr marL="1078901" indent="0">
              <a:buNone/>
              <a:defRPr sz="1259" b="1"/>
            </a:lvl4pPr>
            <a:lvl5pPr marL="1438534" indent="0">
              <a:buNone/>
              <a:defRPr sz="1259" b="1"/>
            </a:lvl5pPr>
            <a:lvl6pPr marL="1798168" indent="0">
              <a:buNone/>
              <a:defRPr sz="1259" b="1"/>
            </a:lvl6pPr>
            <a:lvl7pPr marL="2157801" indent="0">
              <a:buNone/>
              <a:defRPr sz="1259" b="1"/>
            </a:lvl7pPr>
            <a:lvl8pPr marL="2517435" indent="0">
              <a:buNone/>
              <a:defRPr sz="1259" b="1"/>
            </a:lvl8pPr>
            <a:lvl9pPr marL="2877068" indent="0">
              <a:buNone/>
              <a:defRPr sz="125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1438" y="3770950"/>
            <a:ext cx="3057946" cy="55464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136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3296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027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453" y="688234"/>
            <a:ext cx="2319918" cy="2408820"/>
          </a:xfrm>
        </p:spPr>
        <p:txBody>
          <a:bodyPr anchor="b"/>
          <a:lstStyle>
            <a:lvl1pPr>
              <a:defRPr sz="251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7946" y="1486397"/>
            <a:ext cx="3641438" cy="7336385"/>
          </a:xfrm>
        </p:spPr>
        <p:txBody>
          <a:bodyPr/>
          <a:lstStyle>
            <a:lvl1pPr>
              <a:defRPr sz="2517"/>
            </a:lvl1pPr>
            <a:lvl2pPr>
              <a:defRPr sz="2202"/>
            </a:lvl2pPr>
            <a:lvl3pPr>
              <a:defRPr sz="1888"/>
            </a:lvl3pPr>
            <a:lvl4pPr>
              <a:defRPr sz="1573"/>
            </a:lvl4pPr>
            <a:lvl5pPr>
              <a:defRPr sz="1573"/>
            </a:lvl5pPr>
            <a:lvl6pPr>
              <a:defRPr sz="1573"/>
            </a:lvl6pPr>
            <a:lvl7pPr>
              <a:defRPr sz="1573"/>
            </a:lvl7pPr>
            <a:lvl8pPr>
              <a:defRPr sz="1573"/>
            </a:lvl8pPr>
            <a:lvl9pPr>
              <a:defRPr sz="157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453" y="3097054"/>
            <a:ext cx="2319918" cy="5737675"/>
          </a:xfrm>
        </p:spPr>
        <p:txBody>
          <a:bodyPr/>
          <a:lstStyle>
            <a:lvl1pPr marL="0" indent="0">
              <a:buNone/>
              <a:defRPr sz="1259"/>
            </a:lvl1pPr>
            <a:lvl2pPr marL="359634" indent="0">
              <a:buNone/>
              <a:defRPr sz="1101"/>
            </a:lvl2pPr>
            <a:lvl3pPr marL="719267" indent="0">
              <a:buNone/>
              <a:defRPr sz="944"/>
            </a:lvl3pPr>
            <a:lvl4pPr marL="1078901" indent="0">
              <a:buNone/>
              <a:defRPr sz="787"/>
            </a:lvl4pPr>
            <a:lvl5pPr marL="1438534" indent="0">
              <a:buNone/>
              <a:defRPr sz="787"/>
            </a:lvl5pPr>
            <a:lvl6pPr marL="1798168" indent="0">
              <a:buNone/>
              <a:defRPr sz="787"/>
            </a:lvl6pPr>
            <a:lvl7pPr marL="2157801" indent="0">
              <a:buNone/>
              <a:defRPr sz="787"/>
            </a:lvl7pPr>
            <a:lvl8pPr marL="2517435" indent="0">
              <a:buNone/>
              <a:defRPr sz="787"/>
            </a:lvl8pPr>
            <a:lvl9pPr marL="2877068" indent="0">
              <a:buNone/>
              <a:defRPr sz="78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297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453" y="688234"/>
            <a:ext cx="2319918" cy="2408820"/>
          </a:xfrm>
        </p:spPr>
        <p:txBody>
          <a:bodyPr anchor="b"/>
          <a:lstStyle>
            <a:lvl1pPr>
              <a:defRPr sz="251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57946" y="1486397"/>
            <a:ext cx="3641438" cy="7336385"/>
          </a:xfrm>
        </p:spPr>
        <p:txBody>
          <a:bodyPr anchor="t"/>
          <a:lstStyle>
            <a:lvl1pPr marL="0" indent="0">
              <a:buNone/>
              <a:defRPr sz="2517"/>
            </a:lvl1pPr>
            <a:lvl2pPr marL="359634" indent="0">
              <a:buNone/>
              <a:defRPr sz="2202"/>
            </a:lvl2pPr>
            <a:lvl3pPr marL="719267" indent="0">
              <a:buNone/>
              <a:defRPr sz="1888"/>
            </a:lvl3pPr>
            <a:lvl4pPr marL="1078901" indent="0">
              <a:buNone/>
              <a:defRPr sz="1573"/>
            </a:lvl4pPr>
            <a:lvl5pPr marL="1438534" indent="0">
              <a:buNone/>
              <a:defRPr sz="1573"/>
            </a:lvl5pPr>
            <a:lvl6pPr marL="1798168" indent="0">
              <a:buNone/>
              <a:defRPr sz="1573"/>
            </a:lvl6pPr>
            <a:lvl7pPr marL="2157801" indent="0">
              <a:buNone/>
              <a:defRPr sz="1573"/>
            </a:lvl7pPr>
            <a:lvl8pPr marL="2517435" indent="0">
              <a:buNone/>
              <a:defRPr sz="1573"/>
            </a:lvl8pPr>
            <a:lvl9pPr marL="2877068" indent="0">
              <a:buNone/>
              <a:defRPr sz="157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453" y="3097054"/>
            <a:ext cx="2319918" cy="5737675"/>
          </a:xfrm>
        </p:spPr>
        <p:txBody>
          <a:bodyPr/>
          <a:lstStyle>
            <a:lvl1pPr marL="0" indent="0">
              <a:buNone/>
              <a:defRPr sz="1259"/>
            </a:lvl1pPr>
            <a:lvl2pPr marL="359634" indent="0">
              <a:buNone/>
              <a:defRPr sz="1101"/>
            </a:lvl2pPr>
            <a:lvl3pPr marL="719267" indent="0">
              <a:buNone/>
              <a:defRPr sz="944"/>
            </a:lvl3pPr>
            <a:lvl4pPr marL="1078901" indent="0">
              <a:buNone/>
              <a:defRPr sz="787"/>
            </a:lvl4pPr>
            <a:lvl5pPr marL="1438534" indent="0">
              <a:buNone/>
              <a:defRPr sz="787"/>
            </a:lvl5pPr>
            <a:lvl6pPr marL="1798168" indent="0">
              <a:buNone/>
              <a:defRPr sz="787"/>
            </a:lvl6pPr>
            <a:lvl7pPr marL="2157801" indent="0">
              <a:buNone/>
              <a:defRPr sz="787"/>
            </a:lvl7pPr>
            <a:lvl8pPr marL="2517435" indent="0">
              <a:buNone/>
              <a:defRPr sz="787"/>
            </a:lvl8pPr>
            <a:lvl9pPr marL="2877068" indent="0">
              <a:buNone/>
              <a:defRPr sz="78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949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516" y="549634"/>
            <a:ext cx="6203931" cy="19954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516" y="2748157"/>
            <a:ext cx="6203931" cy="65501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516" y="9568370"/>
            <a:ext cx="1618417" cy="5496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1DEFA-CA9D-4314-8CD6-D2D65D572A92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2669" y="9568370"/>
            <a:ext cx="2427625" cy="5496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30" y="9568370"/>
            <a:ext cx="1618417" cy="5496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6595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19267" rtl="0" eaLnBrk="1" latinLnBrk="0" hangingPunct="1">
        <a:lnSpc>
          <a:spcPct val="90000"/>
        </a:lnSpc>
        <a:spcBef>
          <a:spcPct val="0"/>
        </a:spcBef>
        <a:buNone/>
        <a:defRPr kumimoji="1" sz="346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817" indent="-179817" algn="l" defTabSz="71926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kumimoji="1" sz="2202" kern="1200">
          <a:solidFill>
            <a:schemeClr val="tx1"/>
          </a:solidFill>
          <a:latin typeface="+mn-lt"/>
          <a:ea typeface="+mn-ea"/>
          <a:cs typeface="+mn-cs"/>
        </a:defRPr>
      </a:lvl1pPr>
      <a:lvl2pPr marL="539450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888" kern="1200">
          <a:solidFill>
            <a:schemeClr val="tx1"/>
          </a:solidFill>
          <a:latin typeface="+mn-lt"/>
          <a:ea typeface="+mn-ea"/>
          <a:cs typeface="+mn-cs"/>
        </a:defRPr>
      </a:lvl2pPr>
      <a:lvl3pPr marL="899084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3pPr>
      <a:lvl4pPr marL="1258717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4pPr>
      <a:lvl5pPr marL="1618351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5pPr>
      <a:lvl6pPr marL="1977984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6pPr>
      <a:lvl7pPr marL="2337618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7pPr>
      <a:lvl8pPr marL="2697251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8pPr>
      <a:lvl9pPr marL="3056885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1pPr>
      <a:lvl2pPr marL="359634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2pPr>
      <a:lvl3pPr marL="719267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3pPr>
      <a:lvl4pPr marL="1078901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4pPr>
      <a:lvl5pPr marL="1438534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5pPr>
      <a:lvl6pPr marL="1798168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6pPr>
      <a:lvl7pPr marL="2157801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7pPr>
      <a:lvl8pPr marL="2517435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8pPr>
      <a:lvl9pPr marL="2877068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四角形: 角を丸くする 51">
            <a:extLst>
              <a:ext uri="{FF2B5EF4-FFF2-40B4-BE49-F238E27FC236}">
                <a16:creationId xmlns="" xmlns:a16="http://schemas.microsoft.com/office/drawing/2014/main" id="{AEEB7809-C2FD-42E6-A6F4-4FA659EF856B}"/>
              </a:ext>
            </a:extLst>
          </p:cNvPr>
          <p:cNvSpPr/>
          <p:nvPr/>
        </p:nvSpPr>
        <p:spPr>
          <a:xfrm>
            <a:off x="296325" y="164752"/>
            <a:ext cx="6874333" cy="999400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296325" y="330555"/>
            <a:ext cx="6653475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200" b="1">
                <a:ln w="19050">
                  <a:solidFill>
                    <a:schemeClr val="tx1"/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新型コロナウイルス・</a:t>
            </a:r>
            <a:r>
              <a:rPr lang="en-US" altLang="ja-JP" sz="3200" b="1" dirty="0">
                <a:ln w="19050">
                  <a:solidFill>
                    <a:schemeClr val="tx1"/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COVID-19</a:t>
            </a:r>
            <a:endParaRPr lang="en-US" altLang="ja-JP" sz="5400" b="1" dirty="0">
              <a:ln w="19050">
                <a:solidFill>
                  <a:srgbClr val="0070C0"/>
                </a:solidFill>
              </a:ln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47" name="直線コネクタ 46">
            <a:extLst>
              <a:ext uri="{FF2B5EF4-FFF2-40B4-BE49-F238E27FC236}">
                <a16:creationId xmlns="" xmlns:a16="http://schemas.microsoft.com/office/drawing/2014/main" id="{127FDB06-83DE-4FFC-9582-19B91F0CA8A6}"/>
              </a:ext>
            </a:extLst>
          </p:cNvPr>
          <p:cNvCxnSpPr>
            <a:cxnSpLocks/>
          </p:cNvCxnSpPr>
          <p:nvPr/>
        </p:nvCxnSpPr>
        <p:spPr>
          <a:xfrm>
            <a:off x="341595" y="8819702"/>
            <a:ext cx="6462788" cy="0"/>
          </a:xfrm>
          <a:prstGeom prst="line">
            <a:avLst/>
          </a:prstGeom>
          <a:ln w="28575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="" xmlns:a16="http://schemas.microsoft.com/office/drawing/2014/main" id="{8BD674EF-68A9-4CE2-A559-C45FB2898E04}"/>
              </a:ext>
            </a:extLst>
          </p:cNvPr>
          <p:cNvCxnSpPr>
            <a:cxnSpLocks/>
          </p:cNvCxnSpPr>
          <p:nvPr/>
        </p:nvCxnSpPr>
        <p:spPr>
          <a:xfrm>
            <a:off x="259802" y="1719009"/>
            <a:ext cx="6696000" cy="0"/>
          </a:xfrm>
          <a:prstGeom prst="line">
            <a:avLst/>
          </a:prstGeom>
          <a:ln w="76200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>
            <a:extLst>
              <a:ext uri="{FF2B5EF4-FFF2-40B4-BE49-F238E27FC236}">
                <a16:creationId xmlns="" xmlns:a16="http://schemas.microsoft.com/office/drawing/2014/main" id="{34F2CC78-E1BA-4F34-BE41-949D7F961DA4}"/>
              </a:ext>
            </a:extLst>
          </p:cNvPr>
          <p:cNvSpPr/>
          <p:nvPr/>
        </p:nvSpPr>
        <p:spPr>
          <a:xfrm>
            <a:off x="157530" y="907024"/>
            <a:ext cx="6874333" cy="7540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4300" b="1" dirty="0">
                <a:ln w="19050">
                  <a:solidFill>
                    <a:srgbClr val="0070C0"/>
                  </a:solidFill>
                </a:ln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予防に取り組んでください</a:t>
            </a:r>
            <a:endParaRPr lang="en-US" altLang="ja-JP" sz="4300" b="1" dirty="0">
              <a:ln w="19050">
                <a:solidFill>
                  <a:srgbClr val="0070C0"/>
                </a:solidFill>
              </a:ln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="" xmlns:a16="http://schemas.microsoft.com/office/drawing/2014/main" id="{F9FDD026-B9D9-4142-8A06-D87C5116891E}"/>
              </a:ext>
            </a:extLst>
          </p:cNvPr>
          <p:cNvSpPr/>
          <p:nvPr/>
        </p:nvSpPr>
        <p:spPr>
          <a:xfrm>
            <a:off x="419401" y="2006870"/>
            <a:ext cx="1907201" cy="445943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="" xmlns:a16="http://schemas.microsoft.com/office/drawing/2014/main" id="{9302003A-66DB-4349-A3D3-78E9262B433C}"/>
              </a:ext>
            </a:extLst>
          </p:cNvPr>
          <p:cNvSpPr/>
          <p:nvPr/>
        </p:nvSpPr>
        <p:spPr>
          <a:xfrm>
            <a:off x="3334" y="2031471"/>
            <a:ext cx="273933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400" b="1" dirty="0">
                <a:ln w="28575">
                  <a:solidFill>
                    <a:schemeClr val="bg1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予防対策</a:t>
            </a:r>
            <a:endParaRPr lang="ja-JP" altLang="en-US" sz="2400" b="1" dirty="0">
              <a:ln w="6350">
                <a:solidFill>
                  <a:srgbClr val="C00000"/>
                </a:solidFill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="" xmlns:a16="http://schemas.microsoft.com/office/drawing/2014/main" id="{E00A1C0B-F6C8-4EAE-A2C2-3404C31DEAFB}"/>
              </a:ext>
            </a:extLst>
          </p:cNvPr>
          <p:cNvSpPr/>
          <p:nvPr/>
        </p:nvSpPr>
        <p:spPr>
          <a:xfrm>
            <a:off x="665496" y="2031470"/>
            <a:ext cx="141577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2400" b="1" dirty="0">
                <a:ln w="0"/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予防対策</a:t>
            </a:r>
            <a:endParaRPr lang="ja-JP" altLang="en-US" sz="2400" b="1" dirty="0">
              <a:ln w="6350">
                <a:solidFill>
                  <a:srgbClr val="C00000"/>
                </a:solidFill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="" xmlns:a16="http://schemas.microsoft.com/office/drawing/2014/main" id="{1C1A7A7A-762B-4523-8C23-055DCC5D076B}"/>
              </a:ext>
            </a:extLst>
          </p:cNvPr>
          <p:cNvSpPr/>
          <p:nvPr/>
        </p:nvSpPr>
        <p:spPr>
          <a:xfrm>
            <a:off x="3608958" y="2132952"/>
            <a:ext cx="3561476" cy="12913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16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１．手洗い・うがいの徹底</a:t>
            </a:r>
            <a:endParaRPr lang="en-US" altLang="ja-JP" sz="16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00"/>
              </a:lnSpc>
            </a:pPr>
            <a:endParaRPr lang="en-US" altLang="ja-JP" sz="16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16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２．マスク着用の励行</a:t>
            </a:r>
            <a:endParaRPr lang="en-US" altLang="ja-JP" sz="16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00"/>
              </a:lnSpc>
            </a:pPr>
            <a:endParaRPr lang="en-US" altLang="ja-JP" sz="16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16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３．消毒薬の配備・補充</a:t>
            </a:r>
            <a:endParaRPr lang="en-US" altLang="ja-JP" sz="16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00"/>
              </a:lnSpc>
            </a:pPr>
            <a:endParaRPr lang="en-US" altLang="ja-JP" sz="16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16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４．十分な睡眠と栄養</a:t>
            </a:r>
            <a:endParaRPr lang="en-US" altLang="ja-JP" sz="16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00"/>
              </a:lnSpc>
            </a:pPr>
            <a:endParaRPr lang="en-US" altLang="ja-JP" sz="16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16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５．アルコール・タバコは控えめに</a:t>
            </a:r>
            <a:endParaRPr lang="ja-JP" altLang="en-US" sz="1600" b="1" dirty="0">
              <a:ln w="6350">
                <a:solidFill>
                  <a:srgbClr val="C00000"/>
                </a:solidFill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="" xmlns:a16="http://schemas.microsoft.com/office/drawing/2014/main" id="{A6F0184F-1BC6-4BED-B08D-ED19FDB56E1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308" y="3621083"/>
            <a:ext cx="3265815" cy="2449361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="" xmlns:a16="http://schemas.microsoft.com/office/drawing/2014/main" id="{094CD745-9FE5-474B-BDF0-F98E5DE4B27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580" y="6206450"/>
            <a:ext cx="3265815" cy="2449361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="" xmlns:a16="http://schemas.microsoft.com/office/drawing/2014/main" id="{F08018D4-48C4-4963-8BEE-44997AD3DE6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802" y="6189381"/>
            <a:ext cx="3288581" cy="2466435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="" xmlns:a16="http://schemas.microsoft.com/office/drawing/2014/main" id="{58083CAB-40D7-4C88-9357-16123B12035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489" y="1820784"/>
            <a:ext cx="1093603" cy="920834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="" xmlns:a16="http://schemas.microsoft.com/office/drawing/2014/main" id="{7F738F3F-79EA-4DC5-8F24-96108143D553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3" r="22048"/>
          <a:stretch/>
        </p:blipFill>
        <p:spPr>
          <a:xfrm rot="5400000">
            <a:off x="269318" y="2802411"/>
            <a:ext cx="3272709" cy="3272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655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571</TotalTime>
  <Words>48</Words>
  <Application>Microsoft Office PowerPoint</Application>
  <PresentationFormat>ユーザー設定</PresentationFormat>
  <Paragraphs>13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瀬下 邦久</dc:creator>
  <cp:lastModifiedBy>naoko</cp:lastModifiedBy>
  <cp:revision>73</cp:revision>
  <cp:lastPrinted>2020-03-02T01:45:20Z</cp:lastPrinted>
  <dcterms:created xsi:type="dcterms:W3CDTF">2018-05-28T23:26:38Z</dcterms:created>
  <dcterms:modified xsi:type="dcterms:W3CDTF">2020-03-03T01:25:54Z</dcterms:modified>
</cp:coreProperties>
</file>